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42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5409" autoAdjust="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CF177-4F55-4405-9E61-00341BA5A21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4FE7D-A07D-425E-8F88-9C894FD7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78811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</a:t>
                      </a:r>
                      <a:r>
                        <a:rPr lang="en-US" sz="2000" b="1" i="1" dirty="0">
                          <a:effectLst/>
                          <a:latin typeface="+mj-lt"/>
                        </a:rPr>
                        <a:t>ty</a:t>
                      </a:r>
                      <a:endParaRPr lang="en-US" sz="20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YERCAUD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Plot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5224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78.35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- 001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183193"/>
            <a:ext cx="3571900" cy="201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285860"/>
            <a:ext cx="3357586" cy="188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3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904600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THIRUVALLUR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1.68 Acres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243.60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- 010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2387" t="33774" r="52254" b="34704"/>
          <a:stretch>
            <a:fillRect/>
          </a:stretch>
        </p:blipFill>
        <p:spPr bwMode="auto">
          <a:xfrm>
            <a:off x="2714612" y="785794"/>
            <a:ext cx="5000660" cy="245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3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192529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VANIYAMBADI,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VELLORE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1.17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64.35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- 011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 l="16332" t="15646" r="11540" b="63265"/>
          <a:stretch>
            <a:fillRect/>
          </a:stretch>
        </p:blipFill>
        <p:spPr bwMode="auto">
          <a:xfrm>
            <a:off x="1857356" y="1214422"/>
            <a:ext cx="3392153" cy="204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 l="12597" t="48515" r="11818" b="21782"/>
          <a:stretch>
            <a:fillRect/>
          </a:stretch>
        </p:blipFill>
        <p:spPr bwMode="auto">
          <a:xfrm>
            <a:off x="5286347" y="1214422"/>
            <a:ext cx="372906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155575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VANIYAMBADI,VELLORE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25.75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15.45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- 012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 l="14362" t="14674" r="13829" b="57107"/>
          <a:stretch>
            <a:fillRect/>
          </a:stretch>
        </p:blipFill>
        <p:spPr bwMode="auto">
          <a:xfrm>
            <a:off x="1928794" y="1357298"/>
            <a:ext cx="321471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 l="14505" t="42857" r="12789" b="24286"/>
          <a:stretch>
            <a:fillRect/>
          </a:stretch>
        </p:blipFill>
        <p:spPr bwMode="auto">
          <a:xfrm>
            <a:off x="5286380" y="1357298"/>
            <a:ext cx="279540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25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24350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HOSUR,KRISHNAGIRI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1305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6.52lacs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- 013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46695" t="66433" r="11221" b="351"/>
          <a:stretch>
            <a:fillRect/>
          </a:stretch>
        </p:blipFill>
        <p:spPr bwMode="auto">
          <a:xfrm>
            <a:off x="1785918" y="1285860"/>
            <a:ext cx="35719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6646" t="62181" r="54872" b="3242"/>
          <a:stretch>
            <a:fillRect/>
          </a:stretch>
        </p:blipFill>
        <p:spPr bwMode="auto">
          <a:xfrm>
            <a:off x="5429256" y="1285860"/>
            <a:ext cx="3165596" cy="187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4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680132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HOSUR,KRISHNAGIRI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3538.94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21.23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2231" t="8861" r="6260" b="67088"/>
          <a:stretch>
            <a:fillRect/>
          </a:stretch>
        </p:blipFill>
        <p:spPr bwMode="auto">
          <a:xfrm>
            <a:off x="1643042" y="1214422"/>
            <a:ext cx="314327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l="21989" t="34375" r="7395" b="42708"/>
          <a:stretch>
            <a:fillRect/>
          </a:stretch>
        </p:blipFill>
        <p:spPr bwMode="auto">
          <a:xfrm>
            <a:off x="4929190" y="1214422"/>
            <a:ext cx="368230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50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566040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PALACODE,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8.25 Acre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65.06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- 015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142984"/>
            <a:ext cx="3491299" cy="238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5015" y="1142984"/>
            <a:ext cx="3414309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24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643590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NAMAKKAL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47245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37.80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- 016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002324"/>
            <a:ext cx="3071834" cy="232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000108"/>
            <a:ext cx="300989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44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433481"/>
              </p:ext>
            </p:extLst>
          </p:nvPr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RAMAPURAM, CHENNAI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2560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VACCANT LAND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102.40 lakh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92.16 lakh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- 017</a:t>
            </a: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57262"/>
            <a:ext cx="3048000" cy="231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57262"/>
            <a:ext cx="2971800" cy="224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0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43598"/>
              </p:ext>
            </p:extLst>
          </p:nvPr>
        </p:nvGraphicFramePr>
        <p:xfrm>
          <a:off x="822960" y="3368863"/>
          <a:ext cx="7482840" cy="3269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17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210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3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ZAMIN KORATTUR VILLAGE TIRUVALLUR DISTRICT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(OPP TO INTERNATIONAL MARITIME UNIVERSITY)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26563.00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3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Vacant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Land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55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32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212.00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12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169.00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- 018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08241"/>
            <a:ext cx="2971800" cy="242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08241"/>
            <a:ext cx="3057525" cy="229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858296"/>
              </p:ext>
            </p:extLst>
          </p:nvPr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PERAMBUR CHENNAI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3000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as per Doc. 2996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as per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Patta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Vacant Land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124.33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87.03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- 019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58920"/>
            <a:ext cx="6324600" cy="247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9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673013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</a:t>
                      </a:r>
                      <a:r>
                        <a:rPr lang="en-US" sz="2000" b="1" i="1" dirty="0">
                          <a:effectLst/>
                          <a:latin typeface="+mj-lt"/>
                        </a:rPr>
                        <a:t>ty</a:t>
                      </a:r>
                      <a:endParaRPr lang="en-US" sz="20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YERCAUD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Plot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1651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24.75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- 002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214422"/>
            <a:ext cx="3500462" cy="197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214422"/>
            <a:ext cx="3505189" cy="197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5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747501"/>
              </p:ext>
            </p:extLst>
          </p:nvPr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ASHOK NAGAR CHENNAI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1108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Vacant Land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77.56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69.80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- 020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45" y="977654"/>
            <a:ext cx="3284855" cy="229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77654"/>
            <a:ext cx="3130257" cy="229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39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16849"/>
              </p:ext>
            </p:extLst>
          </p:nvPr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Thandurai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Tiruvallur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District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1022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Vacant Land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11.24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10.67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- 021</a:t>
            </a:r>
          </a:p>
        </p:txBody>
      </p:sp>
      <p:pic>
        <p:nvPicPr>
          <p:cNvPr id="10" name="Picture 9" descr="C:\Users\5760927\Pictures\Saved Pictures\img007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57262"/>
            <a:ext cx="3072765" cy="231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5760927\Pictures\Saved Pictures\img007 (3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60108"/>
            <a:ext cx="3048000" cy="211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7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644904"/>
              </p:ext>
            </p:extLst>
          </p:nvPr>
        </p:nvGraphicFramePr>
        <p:xfrm>
          <a:off x="838200" y="3786191"/>
          <a:ext cx="7448576" cy="2786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76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YELAHANKA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HOBLI,BANGALURU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1800 sq.ft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19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54.00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- 022</a:t>
            </a:r>
          </a:p>
        </p:txBody>
      </p:sp>
      <p:pic>
        <p:nvPicPr>
          <p:cNvPr id="13" name="Picture 1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714356"/>
            <a:ext cx="264320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5" y="714356"/>
            <a:ext cx="250032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28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735328"/>
              </p:ext>
            </p:extLst>
          </p:nvPr>
        </p:nvGraphicFramePr>
        <p:xfrm>
          <a:off x="838200" y="3786191"/>
          <a:ext cx="7448576" cy="2643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76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YESHVANTHAPURA HOBLI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BANGALURU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1725 sq.ft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1725 sq.ft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9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24.15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- 023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714356"/>
            <a:ext cx="264320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714356"/>
            <a:ext cx="242889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82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700556"/>
              </p:ext>
            </p:extLst>
          </p:nvPr>
        </p:nvGraphicFramePr>
        <p:xfrm>
          <a:off x="838200" y="3786191"/>
          <a:ext cx="7448576" cy="2643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76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THALASSERY, KANNUR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cents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9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50.00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- 024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785794"/>
            <a:ext cx="250033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785794"/>
            <a:ext cx="242889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64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225661"/>
              </p:ext>
            </p:extLst>
          </p:nvPr>
        </p:nvGraphicFramePr>
        <p:xfrm>
          <a:off x="838200" y="3786191"/>
          <a:ext cx="7448576" cy="2643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0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76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ELAYAVOOR, KANNUR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03 cents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6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13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9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- 025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785794"/>
            <a:ext cx="4786346" cy="26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65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228600"/>
            <a:ext cx="1752600" cy="53339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/>
              <a:t> </a:t>
            </a:r>
            <a:r>
              <a:rPr lang="en-US" sz="2700" b="1" dirty="0"/>
              <a:t> 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375754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ARUMUGA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GARDEN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,TRICHY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3624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VACANT LAND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98.75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- 026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080027"/>
            <a:ext cx="2743200" cy="208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3274" y="1062076"/>
            <a:ext cx="2952631" cy="20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19318" y="-655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82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0"/>
            <a:ext cx="3352800" cy="76199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/>
            </a:r>
            <a:br>
              <a:rPr lang="en-US" sz="2000" dirty="0">
                <a:solidFill>
                  <a:schemeClr val="tx1"/>
                </a:solidFill>
                <a:effectLst/>
              </a:rPr>
            </a:b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/>
              <a:t> </a:t>
            </a:r>
            <a:r>
              <a:rPr lang="en-US" sz="2700" b="1" dirty="0"/>
              <a:t>  RESIDENTIAL BUILDING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943207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KAANCHIPURAM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4140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VACANT LAND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10.50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- 027</a:t>
            </a:r>
          </a:p>
        </p:txBody>
      </p:sp>
      <p:pic>
        <p:nvPicPr>
          <p:cNvPr id="2050" name="Picture 2" descr="C:\Users\3203037\AppData\Local\Temp\ARCAED6\2.jpg"/>
          <p:cNvPicPr>
            <a:picLocks noChangeAspect="1" noChangeArrowheads="1"/>
          </p:cNvPicPr>
          <p:nvPr/>
        </p:nvPicPr>
        <p:blipFill>
          <a:blip r:embed="rId4"/>
          <a:srcRect l="28167" t="14394" r="22833" b="61606"/>
          <a:stretch>
            <a:fillRect/>
          </a:stretch>
        </p:blipFill>
        <p:spPr bwMode="auto">
          <a:xfrm>
            <a:off x="1676400" y="762000"/>
            <a:ext cx="3733800" cy="2514600"/>
          </a:xfrm>
          <a:prstGeom prst="rect">
            <a:avLst/>
          </a:prstGeom>
          <a:noFill/>
        </p:spPr>
      </p:pic>
      <p:pic>
        <p:nvPicPr>
          <p:cNvPr id="2052" name="Picture 4" descr="C:\Users\3203037\AppData\Local\Temp\ARCAED6\2.jpg"/>
          <p:cNvPicPr>
            <a:picLocks noChangeAspect="1" noChangeArrowheads="1"/>
          </p:cNvPicPr>
          <p:nvPr/>
        </p:nvPicPr>
        <p:blipFill>
          <a:blip r:embed="rId4"/>
          <a:srcRect l="29167" t="44939" r="22833" b="31061"/>
          <a:stretch>
            <a:fillRect/>
          </a:stretch>
        </p:blipFill>
        <p:spPr bwMode="auto">
          <a:xfrm>
            <a:off x="5334000" y="762000"/>
            <a:ext cx="3657600" cy="25146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96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0" y="0"/>
            <a:ext cx="1676400" cy="761999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/>
              <a:t> </a:t>
            </a:r>
            <a:r>
              <a:rPr lang="en-US" sz="2700" b="1" dirty="0"/>
              <a:t> 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614615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KAANCHIPURAM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7412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VACANT LAND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18.53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- 028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762000"/>
            <a:ext cx="3405187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838200"/>
            <a:ext cx="356485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12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0"/>
            <a:ext cx="2667000" cy="761999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            </a:t>
            </a:r>
            <a:br>
              <a:rPr lang="en-US" sz="2000" dirty="0">
                <a:solidFill>
                  <a:schemeClr val="tx1"/>
                </a:solidFill>
                <a:effectLst/>
              </a:rPr>
            </a:br>
            <a:r>
              <a:rPr lang="en-US" sz="2000" dirty="0">
                <a:solidFill>
                  <a:schemeClr val="tx1"/>
                </a:solidFill>
                <a:effectLst/>
              </a:rPr>
              <a:t>              VACANT LAND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/>
              <a:t> </a:t>
            </a:r>
            <a:r>
              <a:rPr lang="en-US" sz="2700" b="1" dirty="0"/>
              <a:t> 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875474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KARUR,TRICHY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4735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Residential Plot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68.65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- 029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762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762000"/>
            <a:ext cx="3632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44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80544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</a:t>
                      </a:r>
                      <a:r>
                        <a:rPr lang="en-US" sz="2000" b="1" i="1" dirty="0">
                          <a:effectLst/>
                          <a:latin typeface="+mj-lt"/>
                        </a:rPr>
                        <a:t>ty</a:t>
                      </a:r>
                      <a:endParaRPr lang="en-US" sz="20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YERCAUD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Plot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2844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42.65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- 003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1214422"/>
            <a:ext cx="3426845" cy="192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1214422"/>
            <a:ext cx="343260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52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0"/>
            <a:ext cx="2209800" cy="761999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/>
              <a:t> </a:t>
            </a:r>
            <a:r>
              <a:rPr lang="en-US" sz="2700" b="1" dirty="0"/>
              <a:t> 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677877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KARUR,TRICHY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3300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Residential Plot No. 5&amp;6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33.00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- 030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838200"/>
            <a:ext cx="35814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838200"/>
            <a:ext cx="3352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23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436137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KARUR,TRICHY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2400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Residential Plot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15.60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- 031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762000"/>
            <a:ext cx="3530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762000"/>
            <a:ext cx="3657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4737" y="304800"/>
            <a:ext cx="159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VACANT LAND</a:t>
            </a:r>
          </a:p>
        </p:txBody>
      </p:sp>
    </p:spTree>
    <p:extLst>
      <p:ext uri="{BB962C8B-B14F-4D97-AF65-F5344CB8AC3E}">
        <p14:creationId xmlns:p14="http://schemas.microsoft.com/office/powerpoint/2010/main" val="1166510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0" y="228601"/>
            <a:ext cx="2057400" cy="761999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23356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TRICHY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4452.75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Plot no. 87,88,89 &amp;90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42.30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- 032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762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762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-6439" y="14681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6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896754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KARUR,TRICHY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10900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Residential Plot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196.20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- 033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762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762000"/>
            <a:ext cx="3429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657600" y="228601"/>
            <a:ext cx="2057400" cy="761999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514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183369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NAMAKKAL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1380 </a:t>
                      </a:r>
                      <a:r>
                        <a:rPr lang="en-US" sz="1800" b="1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4.83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- 034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838201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762000"/>
            <a:ext cx="350520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2400" y="76200"/>
            <a:ext cx="205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VACANT LAND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756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256578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HOSUR,KRISHNAGIRI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1305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6.52lacs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- 035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46695" t="66433" r="11221" b="351"/>
          <a:stretch>
            <a:fillRect/>
          </a:stretch>
        </p:blipFill>
        <p:spPr bwMode="auto">
          <a:xfrm>
            <a:off x="1785918" y="914400"/>
            <a:ext cx="3571900" cy="230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6646" t="62181" r="54872" b="3242"/>
          <a:stretch>
            <a:fillRect/>
          </a:stretch>
        </p:blipFill>
        <p:spPr bwMode="auto">
          <a:xfrm>
            <a:off x="5429256" y="914400"/>
            <a:ext cx="3165596" cy="224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264182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HOSUR,KRISHNAGIRI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3.82 Acre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47617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Rs.285.59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- 036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4941" t="46710" r="49604" b="6579"/>
          <a:stretch>
            <a:fillRect/>
          </a:stretch>
        </p:blipFill>
        <p:spPr bwMode="auto">
          <a:xfrm>
            <a:off x="1857356" y="762000"/>
            <a:ext cx="3286148" cy="245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5483" t="1561" r="49463" b="54688"/>
          <a:stretch>
            <a:fillRect/>
          </a:stretch>
        </p:blipFill>
        <p:spPr bwMode="auto">
          <a:xfrm>
            <a:off x="5286380" y="762000"/>
            <a:ext cx="3357586" cy="245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37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0"/>
            <a:ext cx="2514600" cy="761999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/>
              <a:t> </a:t>
            </a:r>
            <a:r>
              <a:rPr lang="en-US" sz="2700" b="1" dirty="0"/>
              <a:t>RESIDENTIAL  BUILDING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969011"/>
              </p:ext>
            </p:extLst>
          </p:nvPr>
        </p:nvGraphicFramePr>
        <p:xfrm>
          <a:off x="838200" y="3505200"/>
          <a:ext cx="7924800" cy="3029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12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235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58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TIRUPPUR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38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2.75 Acre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91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0.68 Acre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8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7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Rs.194.56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- 037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33151" t="63253" r="35520" b="3713"/>
          <a:stretch>
            <a:fillRect/>
          </a:stretch>
        </p:blipFill>
        <p:spPr bwMode="auto">
          <a:xfrm>
            <a:off x="1905000" y="7620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65665" t="63499" r="3370" b="3649"/>
          <a:stretch>
            <a:fillRect/>
          </a:stretch>
        </p:blipFill>
        <p:spPr bwMode="auto">
          <a:xfrm>
            <a:off x="5486400" y="7620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25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85728"/>
            <a:ext cx="3743340" cy="394489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>
                <a:solidFill>
                  <a:schemeClr val="tx1"/>
                </a:solidFill>
                <a:effectLst/>
              </a:rPr>
              <a:t>VACANT LAND 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47398"/>
              </p:ext>
            </p:extLst>
          </p:nvPr>
        </p:nvGraphicFramePr>
        <p:xfrm>
          <a:off x="838200" y="3505200"/>
          <a:ext cx="7543800" cy="3246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NALLAMBAKKAM VILLAGE GUDUVANCHERRY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acres.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VACANT LAND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7.50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crores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crores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- 038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5742" y="675999"/>
            <a:ext cx="3113448" cy="2752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6091" y="757239"/>
            <a:ext cx="3800089" cy="2528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9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</a:t>
            </a:r>
            <a:r>
              <a:rPr lang="en-US" sz="2000" b="1" dirty="0">
                <a:solidFill>
                  <a:schemeClr val="tx1"/>
                </a:solidFill>
                <a:effectLst/>
              </a:rPr>
              <a:t>LAND 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998328"/>
              </p:ext>
            </p:extLst>
          </p:nvPr>
        </p:nvGraphicFramePr>
        <p:xfrm>
          <a:off x="838200" y="3505200"/>
          <a:ext cx="7543800" cy="2743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PERUNGUDI,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4031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9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161.24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- 039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071546"/>
            <a:ext cx="314327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071546"/>
            <a:ext cx="3167050" cy="23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9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389630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</a:t>
                      </a:r>
                      <a:r>
                        <a:rPr lang="en-US" sz="2000" b="1" i="1" dirty="0">
                          <a:effectLst/>
                          <a:latin typeface="+mj-lt"/>
                        </a:rPr>
                        <a:t>ty</a:t>
                      </a:r>
                      <a:endParaRPr lang="en-US" sz="20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TENDRAL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NAGAR THIRUVALLUR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Plot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1022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11.24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- 004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43547" t="11628" r="27140" b="77674"/>
          <a:stretch>
            <a:fillRect/>
          </a:stretch>
        </p:blipFill>
        <p:spPr bwMode="auto">
          <a:xfrm>
            <a:off x="1785918" y="1357298"/>
            <a:ext cx="350046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l="40410" t="39788" r="41128" b="53037"/>
          <a:stretch>
            <a:fillRect/>
          </a:stretch>
        </p:blipFill>
        <p:spPr bwMode="auto">
          <a:xfrm>
            <a:off x="5500694" y="1357298"/>
            <a:ext cx="307183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06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b="1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706255"/>
              </p:ext>
            </p:extLst>
          </p:nvPr>
        </p:nvGraphicFramePr>
        <p:xfrm>
          <a:off x="838200" y="3505200"/>
          <a:ext cx="7543800" cy="2743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DHARMAPURI,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19362.30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9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50.34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- 040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5408" t="8334" r="10770" b="56665"/>
          <a:stretch>
            <a:fillRect/>
          </a:stretch>
        </p:blipFill>
        <p:spPr bwMode="auto">
          <a:xfrm>
            <a:off x="2000232" y="1136070"/>
            <a:ext cx="2857520" cy="193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3017" t="46350" r="17051" b="24088"/>
          <a:stretch>
            <a:fillRect/>
          </a:stretch>
        </p:blipFill>
        <p:spPr bwMode="auto">
          <a:xfrm>
            <a:off x="5286380" y="1142984"/>
            <a:ext cx="321471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1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34904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OTHIVAKKAM,CHENGALPET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1.09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Rs.27.00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- 005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 l="23442" t="2076" r="8913" b="64541"/>
          <a:stretch>
            <a:fillRect/>
          </a:stretch>
        </p:blipFill>
        <p:spPr bwMode="auto">
          <a:xfrm>
            <a:off x="2428860" y="928670"/>
            <a:ext cx="43529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064917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NOMALLUR,THIRUVALLUR</a:t>
                      </a: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CENTS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20.00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VL- 006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17647" t="16049" r="11764" b="53635"/>
          <a:stretch>
            <a:fillRect/>
          </a:stretch>
        </p:blipFill>
        <p:spPr bwMode="auto">
          <a:xfrm>
            <a:off x="2643174" y="857232"/>
            <a:ext cx="400052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04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092307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KOLATHUR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67505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20.25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- 007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9417" t="40919" r="68385" b="39097"/>
          <a:stretch>
            <a:fillRect/>
          </a:stretch>
        </p:blipFill>
        <p:spPr bwMode="auto">
          <a:xfrm>
            <a:off x="2928926" y="714356"/>
            <a:ext cx="3786214" cy="240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1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562179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KODAIKAL,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VELLORE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75934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26.57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- 008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8214" t="43958" r="36785" b="36337"/>
          <a:stretch>
            <a:fillRect/>
          </a:stretch>
        </p:blipFill>
        <p:spPr bwMode="auto">
          <a:xfrm>
            <a:off x="3143239" y="714356"/>
            <a:ext cx="415439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6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VACANT LAND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85830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27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ADYAL,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VELLORE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1,02,000 </a:t>
                      </a:r>
                      <a:r>
                        <a:rPr lang="en-US" sz="2000" b="1" baseline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Year 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Rs. 42.84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VL - 009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9762" t="46032" r="79826" b="38317"/>
          <a:stretch>
            <a:fillRect/>
          </a:stretch>
        </p:blipFill>
        <p:spPr bwMode="auto">
          <a:xfrm>
            <a:off x="2285983" y="1071546"/>
            <a:ext cx="239042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l="12618" t="64787" r="79648" b="17074"/>
          <a:stretch>
            <a:fillRect/>
          </a:stretch>
        </p:blipFill>
        <p:spPr bwMode="auto">
          <a:xfrm>
            <a:off x="4857752" y="1142984"/>
            <a:ext cx="2357454" cy="20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84764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208</TotalTime>
  <Words>1131</Words>
  <Application>Microsoft Office PowerPoint</Application>
  <PresentationFormat>On-screen Show (4:3)</PresentationFormat>
  <Paragraphs>531</Paragraphs>
  <Slides>40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Slipstream</vt:lpstr>
      <vt:lpstr>VACANT LAND    </vt:lpstr>
      <vt:lpstr>VACANT LAND    </vt:lpstr>
      <vt:lpstr>VACANT LAND    </vt:lpstr>
      <vt:lpstr>VACANT LAND    </vt:lpstr>
      <vt:lpstr>VACANT LAND    </vt:lpstr>
      <vt:lpstr>VACANT LAND   </vt:lpstr>
      <vt:lpstr>VACANT LAND     </vt:lpstr>
      <vt:lpstr>VACANT LAND     </vt:lpstr>
      <vt:lpstr>VACANT LAND   </vt:lpstr>
      <vt:lpstr>VACANT LAND    </vt:lpstr>
      <vt:lpstr>VACANT LAND   </vt:lpstr>
      <vt:lpstr>VACANT LAND    </vt:lpstr>
      <vt:lpstr>VACANT LAND     </vt:lpstr>
      <vt:lpstr>VACANT LAND     </vt:lpstr>
      <vt:lpstr>VACANT LAND   </vt:lpstr>
      <vt:lpstr>VACANT LAND     </vt:lpstr>
      <vt:lpstr>VACANT LAND    </vt:lpstr>
      <vt:lpstr>VACANT LAND    </vt:lpstr>
      <vt:lpstr>VACANT LAND    </vt:lpstr>
      <vt:lpstr>VACANT LAND    </vt:lpstr>
      <vt:lpstr>VACANT LAND      </vt:lpstr>
      <vt:lpstr>VACANT LAND      </vt:lpstr>
      <vt:lpstr>VACANT LAND    </vt:lpstr>
      <vt:lpstr>VACANT LAND      </vt:lpstr>
      <vt:lpstr>VACANT LAND    </vt:lpstr>
      <vt:lpstr>VACANT LAND         </vt:lpstr>
      <vt:lpstr> VACANT LAND       RESIDENTIAL BUILDING  </vt:lpstr>
      <vt:lpstr>VACANT LAND    </vt:lpstr>
      <vt:lpstr>                           VACANT LAND    </vt:lpstr>
      <vt:lpstr>VACANT LAND      </vt:lpstr>
      <vt:lpstr>PowerPoint Presentation</vt:lpstr>
      <vt:lpstr>VACANT LAND  </vt:lpstr>
      <vt:lpstr>VACANT LAND  </vt:lpstr>
      <vt:lpstr>PowerPoint Presentation</vt:lpstr>
      <vt:lpstr>VACANT LAND     </vt:lpstr>
      <vt:lpstr>VACANT LAND     </vt:lpstr>
      <vt:lpstr>VACANT LAND    RESIDENTIAL  BUILDING   </vt:lpstr>
      <vt:lpstr>VACANT LAND    </vt:lpstr>
      <vt:lpstr>VACANT LAND     </vt:lpstr>
      <vt:lpstr>VACANT LAND  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    </dc:title>
  <dc:creator>Santhanakrishnan K</dc:creator>
  <cp:lastModifiedBy>Santhanakrishnan K</cp:lastModifiedBy>
  <cp:revision>30</cp:revision>
  <dcterms:created xsi:type="dcterms:W3CDTF">2006-08-16T00:00:00Z</dcterms:created>
  <dcterms:modified xsi:type="dcterms:W3CDTF">2018-08-23T09:24:35Z</dcterms:modified>
</cp:coreProperties>
</file>